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5596" autoAdjust="0"/>
  </p:normalViewPr>
  <p:slideViewPr>
    <p:cSldViewPr showGuides="1">
      <p:cViewPr varScale="1">
        <p:scale>
          <a:sx n="67" d="100"/>
          <a:sy n="67" d="100"/>
        </p:scale>
        <p:origin x="1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42494042891196E-2"/>
                  <c:y val="6.75261583408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EF-4223-BBE0-B224E233815E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EF-4223-BBE0-B224E233815E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EF-4223-BBE0-B224E233815E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EF-4223-BBE0-B224E233815E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EF-4223-BBE0-B224E233815E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EF-4223-BBE0-B224E233815E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EF-4223-BBE0-B224E233815E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0EF-4223-BBE0-B224E2338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73.81</c:v>
                </c:pt>
                <c:pt idx="1">
                  <c:v>98.41</c:v>
                </c:pt>
                <c:pt idx="2">
                  <c:v>99.21</c:v>
                </c:pt>
                <c:pt idx="3">
                  <c:v>96.83</c:v>
                </c:pt>
                <c:pt idx="4">
                  <c:v>99.21</c:v>
                </c:pt>
                <c:pt idx="5">
                  <c:v>92.86</c:v>
                </c:pt>
                <c:pt idx="6">
                  <c:v>100</c:v>
                </c:pt>
                <c:pt idx="7">
                  <c:v>95.24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0EF-4223-BBE0-B224E2338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66224"/>
        <c:axId val="-1967067312"/>
      </c:lineChart>
      <c:catAx>
        <c:axId val="-19670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7312"/>
        <c:crosses val="autoZero"/>
        <c:auto val="1"/>
        <c:lblAlgn val="ctr"/>
        <c:lblOffset val="100"/>
        <c:noMultiLvlLbl val="0"/>
      </c:catAx>
      <c:valAx>
        <c:axId val="-19670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1656832986596637E-3"/>
                  <c:y val="6.166066243943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7D-4E60-941A-41AAA24D74C2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7D-4E60-941A-41AAA24D74C2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7D-4E60-941A-41AAA24D74C2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7D-4E60-941A-41AAA24D7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81.03</c:v>
                </c:pt>
                <c:pt idx="1">
                  <c:v>0</c:v>
                </c:pt>
                <c:pt idx="2">
                  <c:v>81.03</c:v>
                </c:pt>
                <c:pt idx="3">
                  <c:v>96.55</c:v>
                </c:pt>
                <c:pt idx="4">
                  <c:v>98.28</c:v>
                </c:pt>
                <c:pt idx="5">
                  <c:v>65.52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7D-4E60-941A-41AAA24D7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70032"/>
        <c:axId val="-1967074384"/>
      </c:lineChart>
      <c:catAx>
        <c:axId val="-19670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4384"/>
        <c:crosses val="autoZero"/>
        <c:auto val="1"/>
        <c:lblAlgn val="ctr"/>
        <c:lblOffset val="100"/>
        <c:noMultiLvlLbl val="0"/>
      </c:catAx>
      <c:valAx>
        <c:axId val="-196707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E-4FCF-9AD2-D46543B83781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E-4FCF-9AD2-D46543B83781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1E-4FCF-9AD2-D46543B83781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1E-4FCF-9AD2-D46543B83781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1E-4FCF-9AD2-D46543B83781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E-4FCF-9AD2-D46543B83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86.67</c:v>
                </c:pt>
                <c:pt idx="2">
                  <c:v>60</c:v>
                </c:pt>
                <c:pt idx="3">
                  <c:v>83.33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1E-4FCF-9AD2-D46543B83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69488"/>
        <c:axId val="-1967075472"/>
      </c:lineChart>
      <c:catAx>
        <c:axId val="-19670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5472"/>
        <c:crosses val="autoZero"/>
        <c:auto val="1"/>
        <c:lblAlgn val="ctr"/>
        <c:lblOffset val="100"/>
        <c:noMultiLvlLbl val="0"/>
      </c:catAx>
      <c:valAx>
        <c:axId val="-196707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6F-4BDF-A865-010D63E22D6D}"/>
                </c:ext>
              </c:extLst>
            </c:dLbl>
            <c:dLbl>
              <c:idx val="1"/>
              <c:layout>
                <c:manualLayout>
                  <c:x val="4.6146914333885219E-3"/>
                  <c:y val="-5.33101250059469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2185982965611"/>
                      <c:h val="8.035612842563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6F-4BDF-A865-010D63E22D6D}"/>
                </c:ext>
              </c:extLst>
            </c:dLbl>
            <c:dLbl>
              <c:idx val="2"/>
              <c:layout>
                <c:manualLayout>
                  <c:x val="-0.13513661880706074"/>
                  <c:y val="3.842336231646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6F-4BDF-A865-010D63E22D6D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6F-4BDF-A865-010D63E22D6D}"/>
                </c:ext>
              </c:extLst>
            </c:dLbl>
            <c:dLbl>
              <c:idx val="4"/>
              <c:layout>
                <c:manualLayout>
                  <c:x val="5.9940562159760027E-2"/>
                  <c:y val="3.303019937355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6F-4BDF-A865-010D63E22D6D}"/>
                </c:ext>
              </c:extLst>
            </c:dLbl>
            <c:dLbl>
              <c:idx val="5"/>
              <c:layout>
                <c:manualLayout>
                  <c:x val="-0.17389669121731566"/>
                  <c:y val="-8.391684549669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6F-4BDF-A865-010D63E22D6D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46F-4BDF-A865-010D63E22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1</c:v>
                </c:pt>
                <c:pt idx="1">
                  <c:v>1</c:v>
                </c:pt>
                <c:pt idx="2">
                  <c:v>0.99239999999999995</c:v>
                </c:pt>
                <c:pt idx="3">
                  <c:v>0.99239999999999995</c:v>
                </c:pt>
                <c:pt idx="4">
                  <c:v>1</c:v>
                </c:pt>
                <c:pt idx="5">
                  <c:v>0.99239999999999995</c:v>
                </c:pt>
                <c:pt idx="6">
                  <c:v>0.99239999999999995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6F-4BDF-A865-010D63E22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2977520"/>
        <c:axId val="-2002970448"/>
      </c:lineChart>
      <c:catAx>
        <c:axId val="-2002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02970448"/>
        <c:crosses val="autoZero"/>
        <c:auto val="1"/>
        <c:lblAlgn val="ctr"/>
        <c:lblOffset val="100"/>
        <c:noMultiLvlLbl val="0"/>
      </c:catAx>
      <c:valAx>
        <c:axId val="-200297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0297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A-44A1-9AD0-29AEC0F237F6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7A-44A1-9AD0-29AEC0F237F6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7A-44A1-9AD0-29AEC0F237F6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7A-44A1-9AD0-29AEC0F237F6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7A-44A1-9AD0-29AEC0F237F6}"/>
                </c:ext>
              </c:extLst>
            </c:dLbl>
            <c:dLbl>
              <c:idx val="5"/>
              <c:layout>
                <c:manualLayout>
                  <c:x val="-4.8454260050580095E-2"/>
                  <c:y val="6.323539937573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7A-44A1-9AD0-29AEC0F237F6}"/>
                </c:ext>
              </c:extLst>
            </c:dLbl>
            <c:dLbl>
              <c:idx val="6"/>
              <c:layout>
                <c:manualLayout>
                  <c:x val="-2.5380802883637102E-2"/>
                  <c:y val="7.904424921967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67A-44A1-9AD0-29AEC0F237F6}"/>
                </c:ext>
              </c:extLst>
            </c:dLbl>
            <c:dLbl>
              <c:idx val="7"/>
              <c:layout>
                <c:manualLayout>
                  <c:x val="-6.9220371500830153E-3"/>
                  <c:y val="6.718761183672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7A-44A1-9AD0-29AEC0F23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99.35</c:v>
                </c:pt>
                <c:pt idx="2">
                  <c:v>100</c:v>
                </c:pt>
                <c:pt idx="3">
                  <c:v>96.97</c:v>
                </c:pt>
                <c:pt idx="4">
                  <c:v>99.24</c:v>
                </c:pt>
                <c:pt idx="5">
                  <c:v>97.73</c:v>
                </c:pt>
                <c:pt idx="6">
                  <c:v>98.48</c:v>
                </c:pt>
                <c:pt idx="7">
                  <c:v>99.24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7A-44A1-9AD0-29AEC0F23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2974256"/>
        <c:axId val="-2002973168"/>
      </c:lineChart>
      <c:catAx>
        <c:axId val="-200297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02973168"/>
        <c:crosses val="autoZero"/>
        <c:auto val="1"/>
        <c:lblAlgn val="ctr"/>
        <c:lblOffset val="100"/>
        <c:noMultiLvlLbl val="0"/>
      </c:catAx>
      <c:valAx>
        <c:axId val="-20029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029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55-4D5C-8F63-FF8BA1E5B432}"/>
                </c:ext>
              </c:extLst>
            </c:dLbl>
            <c:dLbl>
              <c:idx val="1"/>
              <c:layout>
                <c:manualLayout>
                  <c:x val="-4.7011731741206285E-2"/>
                  <c:y val="-8.281518625990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55-4D5C-8F63-FF8BA1E5B432}"/>
                </c:ext>
              </c:extLst>
            </c:dLbl>
            <c:dLbl>
              <c:idx val="2"/>
              <c:layout>
                <c:manualLayout>
                  <c:x val="-0.10955835354513284"/>
                  <c:y val="5.143096153158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55-4D5C-8F63-FF8BA1E5B432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55-4D5C-8F63-FF8BA1E5B432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55-4D5C-8F63-FF8BA1E5B432}"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55-4D5C-8F63-FF8BA1E5B432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55-4D5C-8F63-FF8BA1E5B432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55-4D5C-8F63-FF8BA1E5B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0.99299999999999999</c:v>
                </c:pt>
                <c:pt idx="1">
                  <c:v>0.97299999999999998</c:v>
                </c:pt>
                <c:pt idx="2">
                  <c:v>0.97299999999999998</c:v>
                </c:pt>
                <c:pt idx="3">
                  <c:v>0.98650000000000004</c:v>
                </c:pt>
                <c:pt idx="4">
                  <c:v>0.95950000000000002</c:v>
                </c:pt>
                <c:pt idx="5">
                  <c:v>0.96970000000000001</c:v>
                </c:pt>
                <c:pt idx="6">
                  <c:v>0.95950000000000002</c:v>
                </c:pt>
                <c:pt idx="7">
                  <c:v>0.97299999999999998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155-4D5C-8F63-FF8BA1E5B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2972624"/>
        <c:axId val="-150304960"/>
      </c:lineChart>
      <c:catAx>
        <c:axId val="-200297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0304960"/>
        <c:crosses val="autoZero"/>
        <c:auto val="1"/>
        <c:lblAlgn val="ctr"/>
        <c:lblOffset val="100"/>
        <c:noMultiLvlLbl val="0"/>
      </c:catAx>
      <c:valAx>
        <c:axId val="-15030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0297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73693418268096E-2"/>
                  <c:y val="-8.513831020163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6E-47FE-A981-0EC50CF4DFED}"/>
                </c:ext>
              </c:extLst>
            </c:dLbl>
            <c:dLbl>
              <c:idx val="1"/>
              <c:layout>
                <c:manualLayout>
                  <c:x val="-0.11474628655718311"/>
                  <c:y val="9.194937501776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6E-47FE-A981-0EC50CF4DFED}"/>
                </c:ext>
              </c:extLst>
            </c:dLbl>
            <c:dLbl>
              <c:idx val="2"/>
              <c:layout>
                <c:manualLayout>
                  <c:x val="-9.1372042999238373E-2"/>
                  <c:y val="6.470511575324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6E-47FE-A981-0EC50CF4DFED}"/>
                </c:ext>
              </c:extLst>
            </c:dLbl>
            <c:dLbl>
              <c:idx val="3"/>
              <c:layout>
                <c:manualLayout>
                  <c:x val="-0.10412163039448094"/>
                  <c:y val="-6.12995833451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6E-47FE-A981-0EC50CF4DFED}"/>
                </c:ext>
              </c:extLst>
            </c:dLbl>
            <c:dLbl>
              <c:idx val="4"/>
              <c:layout>
                <c:manualLayout>
                  <c:x val="-0.17849422353339589"/>
                  <c:y val="-7.492171297743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6E-47FE-A981-0EC50CF4DFED}"/>
                </c:ext>
              </c:extLst>
            </c:dLbl>
            <c:dLbl>
              <c:idx val="5"/>
              <c:layout>
                <c:manualLayout>
                  <c:x val="-0.11899614902226392"/>
                  <c:y val="-8.513831020163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6E-47FE-A981-0EC50CF4DFED}"/>
                </c:ext>
              </c:extLst>
            </c:dLbl>
            <c:dLbl>
              <c:idx val="6"/>
              <c:layout>
                <c:manualLayout>
                  <c:x val="-6.5872868208753238E-2"/>
                  <c:y val="5.789405093711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C6E-47FE-A981-0EC50CF4D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0.95979999999999999</c:v>
                </c:pt>
                <c:pt idx="1">
                  <c:v>0.93100000000000005</c:v>
                </c:pt>
                <c:pt idx="2">
                  <c:v>0.98850000000000005</c:v>
                </c:pt>
                <c:pt idx="3">
                  <c:v>0.97130000000000005</c:v>
                </c:pt>
                <c:pt idx="4">
                  <c:v>0.52869999999999995</c:v>
                </c:pt>
                <c:pt idx="5">
                  <c:v>0.50570000000000004</c:v>
                </c:pt>
                <c:pt idx="6">
                  <c:v>0.5575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6E-47FE-A981-0EC50CF4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64592"/>
        <c:axId val="-1967068400"/>
      </c:lineChart>
      <c:catAx>
        <c:axId val="-19670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8400"/>
        <c:crosses val="autoZero"/>
        <c:auto val="1"/>
        <c:lblAlgn val="ctr"/>
        <c:lblOffset val="100"/>
        <c:noMultiLvlLbl val="0"/>
      </c:catAx>
      <c:valAx>
        <c:axId val="-196706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9.208947284733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4A-4959-9C3E-7A6F5360CE0A}"/>
                </c:ext>
              </c:extLst>
            </c:dLbl>
            <c:dLbl>
              <c:idx val="1"/>
              <c:layout>
                <c:manualLayout>
                  <c:x val="-3.79094292989143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4A-4959-9C3E-7A6F5360CE0A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4A-4959-9C3E-7A6F5360CE0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4A-4959-9C3E-7A6F5360C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0.98729999999999996</c:v>
                </c:pt>
                <c:pt idx="3">
                  <c:v>0.9758</c:v>
                </c:pt>
                <c:pt idx="4" formatCode="0%">
                  <c:v>1</c:v>
                </c:pt>
                <c:pt idx="5">
                  <c:v>1</c:v>
                </c:pt>
                <c:pt idx="6">
                  <c:v>0.99319999999999997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4A-4959-9C3E-7A6F5360C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70576"/>
        <c:axId val="-1967071664"/>
      </c:lineChart>
      <c:catAx>
        <c:axId val="-19670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1664"/>
        <c:crosses val="autoZero"/>
        <c:auto val="1"/>
        <c:lblAlgn val="ctr"/>
        <c:lblOffset val="100"/>
        <c:noMultiLvlLbl val="0"/>
      </c:catAx>
      <c:valAx>
        <c:axId val="-196707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13-4DF6-BC11-DA718E780BD8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13-4DF6-BC11-DA718E780BD8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13-4DF6-BC11-DA718E780BD8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13-4DF6-BC11-DA718E780BD8}"/>
                </c:ext>
              </c:extLst>
            </c:dLbl>
            <c:dLbl>
              <c:idx val="4"/>
              <c:layout>
                <c:manualLayout>
                  <c:x val="6.3413166237698514E-3"/>
                  <c:y val="-3.832186969028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13-4DF6-BC11-DA718E780BD8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13-4DF6-BC11-DA718E780BD8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13-4DF6-BC11-DA718E780BD8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13-4DF6-BC11-DA718E780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0.90300000000000002</c:v>
                </c:pt>
                <c:pt idx="1">
                  <c:v>0.9627</c:v>
                </c:pt>
                <c:pt idx="2" formatCode="0%">
                  <c:v>0.90300000000000002</c:v>
                </c:pt>
                <c:pt idx="3">
                  <c:v>0.72389999999999999</c:v>
                </c:pt>
                <c:pt idx="4">
                  <c:v>0.89549999999999996</c:v>
                </c:pt>
                <c:pt idx="5">
                  <c:v>0.83579999999999999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13-4DF6-BC11-DA718E78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77104"/>
        <c:axId val="-1967071120"/>
      </c:lineChart>
      <c:catAx>
        <c:axId val="-19670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1120"/>
        <c:crosses val="autoZero"/>
        <c:auto val="1"/>
        <c:lblAlgn val="ctr"/>
        <c:lblOffset val="100"/>
        <c:noMultiLvlLbl val="0"/>
      </c:catAx>
      <c:valAx>
        <c:axId val="-196707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4.3547973407617032E-3"/>
                  <c:y val="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96-445A-BEEF-6A66BC2A5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99.26</c:v>
                </c:pt>
                <c:pt idx="1">
                  <c:v>98.53</c:v>
                </c:pt>
                <c:pt idx="2">
                  <c:v>97.06</c:v>
                </c:pt>
                <c:pt idx="3">
                  <c:v>97.97</c:v>
                </c:pt>
                <c:pt idx="4">
                  <c:v>99.26</c:v>
                </c:pt>
                <c:pt idx="5">
                  <c:v>98.53</c:v>
                </c:pt>
                <c:pt idx="6">
                  <c:v>99.26</c:v>
                </c:pt>
                <c:pt idx="7">
                  <c:v>96.32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96-445A-BEEF-6A66BC2A5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074928"/>
        <c:axId val="-1967067856"/>
      </c:lineChart>
      <c:catAx>
        <c:axId val="-196707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67856"/>
        <c:crosses val="autoZero"/>
        <c:auto val="1"/>
        <c:lblAlgn val="ctr"/>
        <c:lblOffset val="100"/>
        <c:noMultiLvlLbl val="0"/>
      </c:catAx>
      <c:valAx>
        <c:axId val="-19670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707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20/09/2019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 Trimestre 2019.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91715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13163"/>
              </p:ext>
            </p:extLst>
          </p:nvPr>
        </p:nvGraphicFramePr>
        <p:xfrm>
          <a:off x="6447210" y="1038899"/>
          <a:ext cx="5278937" cy="45807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96849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95.88%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29715250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95.88%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60813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75992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88.34%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369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794261542"/>
              </p:ext>
            </p:extLst>
          </p:nvPr>
        </p:nvGraphicFramePr>
        <p:xfrm>
          <a:off x="6600056" y="1412776"/>
          <a:ext cx="5184576" cy="4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88.34%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32065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53867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88.34%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0031"/>
              </p:ext>
            </p:extLst>
          </p:nvPr>
        </p:nvGraphicFramePr>
        <p:xfrm>
          <a:off x="767406" y="908720"/>
          <a:ext cx="4536505" cy="46881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95182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99.38%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97351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13942134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</a:t>
            </a:r>
            <a:r>
              <a:rPr lang="es-ES" sz="2000" b="1" noProof="1" smtClean="0"/>
              <a:t>7.07%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42685"/>
              </p:ext>
            </p:extLst>
          </p:nvPr>
        </p:nvGraphicFramePr>
        <p:xfrm>
          <a:off x="695400" y="1340768"/>
          <a:ext cx="4392488" cy="450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8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62518401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87.38%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87756"/>
              </p:ext>
            </p:extLst>
          </p:nvPr>
        </p:nvGraphicFramePr>
        <p:xfrm>
          <a:off x="407368" y="905273"/>
          <a:ext cx="4536504" cy="47616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058103679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87.38%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83603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62867"/>
              </p:ext>
            </p:extLst>
          </p:nvPr>
        </p:nvGraphicFramePr>
        <p:xfrm>
          <a:off x="5879976" y="1019721"/>
          <a:ext cx="418891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7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 dirty="0">
                          <a:effectLst/>
                        </a:rPr>
                        <a:t>SIMAS General Cepeda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33.82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SIMAS </a:t>
                      </a:r>
                      <a:r>
                        <a:rPr lang="es-MX" sz="1200" u="none" strike="noStrike" dirty="0" smtClean="0">
                          <a:effectLst/>
                        </a:rPr>
                        <a:t>Cuatro </a:t>
                      </a:r>
                      <a:r>
                        <a:rPr lang="es-MX" sz="1200" u="none" strike="noStrike" dirty="0" err="1" smtClean="0">
                          <a:effectLst/>
                        </a:rPr>
                        <a:t>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92.65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1428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93.09%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8009562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57877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93.09%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70.40%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36984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59460025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86.00%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47098"/>
              </p:ext>
            </p:extLst>
          </p:nvPr>
        </p:nvGraphicFramePr>
        <p:xfrm>
          <a:off x="623392" y="1556792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20327596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88055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32942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70.40%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99111457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91634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27623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85820018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98.76%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83839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7642911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97.56%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39655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81065"/>
              </p:ext>
            </p:extLst>
          </p:nvPr>
        </p:nvGraphicFramePr>
        <p:xfrm>
          <a:off x="6240016" y="1772817"/>
          <a:ext cx="5546459" cy="20882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21"/>
              </p:ext>
            </p:extLst>
          </p:nvPr>
        </p:nvGraphicFramePr>
        <p:xfrm>
          <a:off x="335360" y="1090485"/>
          <a:ext cx="5040560" cy="45707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01800245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92282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39739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10782</TotalTime>
  <Words>1475</Words>
  <Application>Microsoft Office PowerPoint</Application>
  <PresentationFormat>Panorámica</PresentationFormat>
  <Paragraphs>550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2° Trimestre 2019.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711</cp:revision>
  <cp:lastPrinted>2016-11-03T16:29:35Z</cp:lastPrinted>
  <dcterms:created xsi:type="dcterms:W3CDTF">2015-03-28T20:05:05Z</dcterms:created>
  <dcterms:modified xsi:type="dcterms:W3CDTF">2019-09-20T15:03:20Z</dcterms:modified>
</cp:coreProperties>
</file>